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5" r:id="rId3"/>
    <p:sldId id="266" r:id="rId4"/>
    <p:sldId id="267" r:id="rId5"/>
    <p:sldId id="268" r:id="rId6"/>
    <p:sldId id="257" r:id="rId7"/>
    <p:sldId id="258" r:id="rId8"/>
    <p:sldId id="259" r:id="rId9"/>
    <p:sldId id="276" r:id="rId10"/>
    <p:sldId id="261" r:id="rId11"/>
    <p:sldId id="260" r:id="rId12"/>
    <p:sldId id="262" r:id="rId13"/>
    <p:sldId id="273" r:id="rId14"/>
    <p:sldId id="270" r:id="rId15"/>
    <p:sldId id="264" r:id="rId16"/>
    <p:sldId id="263" r:id="rId17"/>
    <p:sldId id="269" r:id="rId18"/>
    <p:sldId id="274" r:id="rId19"/>
    <p:sldId id="281" r:id="rId20"/>
    <p:sldId id="277" r:id="rId21"/>
    <p:sldId id="278" r:id="rId22"/>
    <p:sldId id="279" r:id="rId23"/>
    <p:sldId id="280" r:id="rId24"/>
    <p:sldId id="282" r:id="rId25"/>
    <p:sldId id="283" r:id="rId26"/>
    <p:sldId id="284" r:id="rId27"/>
    <p:sldId id="285" r:id="rId28"/>
    <p:sldId id="275" r:id="rId29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FF"/>
    <a:srgbClr val="FFE67D"/>
    <a:srgbClr val="FFE05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1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72E9D-6CC6-4C99-8E3F-8A5F02A79244}" type="datetimeFigureOut">
              <a:rPr lang="zh-TW" altLang="en-US" smtClean="0"/>
              <a:t>2017/3/28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8128A-D51E-4E44-ACD4-58103E978D7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46693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72E9D-6CC6-4C99-8E3F-8A5F02A79244}" type="datetimeFigureOut">
              <a:rPr lang="zh-TW" altLang="en-US" smtClean="0"/>
              <a:t>2017/3/28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8128A-D51E-4E44-ACD4-58103E978D7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596315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72E9D-6CC6-4C99-8E3F-8A5F02A79244}" type="datetimeFigureOut">
              <a:rPr lang="zh-TW" altLang="en-US" smtClean="0"/>
              <a:t>2017/3/28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8128A-D51E-4E44-ACD4-58103E978D7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605613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72E9D-6CC6-4C99-8E3F-8A5F02A79244}" type="datetimeFigureOut">
              <a:rPr lang="zh-TW" altLang="en-US" smtClean="0"/>
              <a:t>2017/3/28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8128A-D51E-4E44-ACD4-58103E978D7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020233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72E9D-6CC6-4C99-8E3F-8A5F02A79244}" type="datetimeFigureOut">
              <a:rPr lang="zh-TW" altLang="en-US" smtClean="0"/>
              <a:t>2017/3/28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8128A-D51E-4E44-ACD4-58103E978D7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539652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72E9D-6CC6-4C99-8E3F-8A5F02A79244}" type="datetimeFigureOut">
              <a:rPr lang="zh-TW" altLang="en-US" smtClean="0"/>
              <a:t>2017/3/28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8128A-D51E-4E44-ACD4-58103E978D7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440891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72E9D-6CC6-4C99-8E3F-8A5F02A79244}" type="datetimeFigureOut">
              <a:rPr lang="zh-TW" altLang="en-US" smtClean="0"/>
              <a:t>2017/3/28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8128A-D51E-4E44-ACD4-58103E978D7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280599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72E9D-6CC6-4C99-8E3F-8A5F02A79244}" type="datetimeFigureOut">
              <a:rPr lang="zh-TW" altLang="en-US" smtClean="0"/>
              <a:t>2017/3/28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8128A-D51E-4E44-ACD4-58103E978D7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196838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72E9D-6CC6-4C99-8E3F-8A5F02A79244}" type="datetimeFigureOut">
              <a:rPr lang="zh-TW" altLang="en-US" smtClean="0"/>
              <a:t>2017/3/28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8128A-D51E-4E44-ACD4-58103E978D7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530535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72E9D-6CC6-4C99-8E3F-8A5F02A79244}" type="datetimeFigureOut">
              <a:rPr lang="zh-TW" altLang="en-US" smtClean="0"/>
              <a:t>2017/3/28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8128A-D51E-4E44-ACD4-58103E978D7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92111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72E9D-6CC6-4C99-8E3F-8A5F02A79244}" type="datetimeFigureOut">
              <a:rPr lang="zh-TW" altLang="en-US" smtClean="0"/>
              <a:t>2017/3/28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8128A-D51E-4E44-ACD4-58103E978D7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423814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67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F72E9D-6CC6-4C99-8E3F-8A5F02A79244}" type="datetimeFigureOut">
              <a:rPr lang="zh-TW" altLang="en-US" smtClean="0"/>
              <a:t>2017/3/28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68128A-D51E-4E44-ACD4-58103E978D7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502084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://163.21.245.190/graduationProject/pigdom-web/analysis_account.php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37591" y="1562041"/>
            <a:ext cx="4149012" cy="1084002"/>
          </a:xfrm>
        </p:spPr>
        <p:txBody>
          <a:bodyPr>
            <a:noAutofit/>
          </a:bodyPr>
          <a:lstStyle/>
          <a:p>
            <a:r>
              <a:rPr lang="en-US" altLang="zh-TW" sz="7000" spc="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PIGDOM</a:t>
            </a:r>
            <a:endParaRPr lang="zh-TW" altLang="en-US" sz="7000" spc="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9748" y="2794508"/>
            <a:ext cx="4698413" cy="4063492"/>
          </a:xfrm>
          <a:prstGeom prst="rect">
            <a:avLst/>
          </a:prstGeom>
        </p:spPr>
      </p:pic>
      <p:sp>
        <p:nvSpPr>
          <p:cNvPr id="5" name="標題 1"/>
          <p:cNvSpPr txBox="1">
            <a:spLocks/>
          </p:cNvSpPr>
          <p:nvPr/>
        </p:nvSpPr>
        <p:spPr>
          <a:xfrm>
            <a:off x="3163076" y="2794508"/>
            <a:ext cx="4777275" cy="85841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5000" spc="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sz="5000" spc="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5000" spc="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APP</a:t>
            </a:r>
            <a:r>
              <a:rPr lang="zh-TW" altLang="en-US" sz="5000" spc="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使用教學</a:t>
            </a:r>
          </a:p>
        </p:txBody>
      </p:sp>
      <p:sp>
        <p:nvSpPr>
          <p:cNvPr id="6" name="標題 1"/>
          <p:cNvSpPr txBox="1">
            <a:spLocks/>
          </p:cNvSpPr>
          <p:nvPr/>
        </p:nvSpPr>
        <p:spPr>
          <a:xfrm>
            <a:off x="637591" y="4987212"/>
            <a:ext cx="4771054" cy="5364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3000" spc="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授課老師：施萱、洪啟瑞</a:t>
            </a:r>
            <a:endParaRPr lang="en-US" altLang="zh-TW" sz="3000" spc="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8528659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1124" y="1595519"/>
            <a:ext cx="6084744" cy="5262481"/>
          </a:xfrm>
          <a:prstGeom prst="rect">
            <a:avLst/>
          </a:prstGeom>
        </p:spPr>
      </p:pic>
      <p:sp>
        <p:nvSpPr>
          <p:cNvPr id="7" name="語音泡泡: 圓角矩形 6"/>
          <p:cNvSpPr/>
          <p:nvPr/>
        </p:nvSpPr>
        <p:spPr>
          <a:xfrm>
            <a:off x="6046236" y="466531"/>
            <a:ext cx="5113176" cy="2351314"/>
          </a:xfrm>
          <a:prstGeom prst="wedgeRoundRectCallout">
            <a:avLst>
              <a:gd name="adj1" fmla="val -42731"/>
              <a:gd name="adj2" fmla="val 66468"/>
              <a:gd name="adj3" fmla="val 16667"/>
            </a:avLst>
          </a:prstGeom>
          <a:solidFill>
            <a:schemeClr val="bg2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6260840" y="1249773"/>
            <a:ext cx="4683968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500" b="1" spc="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我叫地瓜球喔</a:t>
            </a:r>
            <a:r>
              <a:rPr lang="en-US" altLang="zh-TW" sz="4500" b="1" spc="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~~</a:t>
            </a:r>
            <a:endParaRPr lang="zh-TW" altLang="en-US" sz="4500" b="1" spc="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標題 1"/>
          <p:cNvSpPr txBox="1">
            <a:spLocks/>
          </p:cNvSpPr>
          <p:nvPr/>
        </p:nvSpPr>
        <p:spPr>
          <a:xfrm>
            <a:off x="177284" y="466531"/>
            <a:ext cx="4478691" cy="90041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pc="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今天的主角</a:t>
            </a:r>
          </a:p>
        </p:txBody>
      </p:sp>
    </p:spTree>
    <p:extLst>
      <p:ext uri="{BB962C8B-B14F-4D97-AF65-F5344CB8AC3E}">
        <p14:creationId xmlns:p14="http://schemas.microsoft.com/office/powerpoint/2010/main" val="3986501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182" y="1259812"/>
            <a:ext cx="7999285" cy="5000850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475860" y="289248"/>
            <a:ext cx="58596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spc="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6.</a:t>
            </a:r>
            <a:r>
              <a:rPr lang="zh-TW" altLang="en-US" sz="4000" spc="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　</a:t>
            </a:r>
            <a:r>
              <a:rPr lang="en-US" altLang="zh-TW" sz="4000" spc="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World1 </a:t>
            </a:r>
            <a:r>
              <a:rPr lang="zh-TW" altLang="en-US" sz="4000" spc="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地圖</a:t>
            </a:r>
            <a:endParaRPr lang="en-US" altLang="zh-TW" sz="4000" spc="1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951447" y="4096923"/>
            <a:ext cx="1384039" cy="138092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7" name="箭號: 向下 6"/>
          <p:cNvSpPr/>
          <p:nvPr/>
        </p:nvSpPr>
        <p:spPr>
          <a:xfrm rot="7905235">
            <a:off x="6088224" y="4829141"/>
            <a:ext cx="494522" cy="797985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6734915" y="4724189"/>
            <a:ext cx="545708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spc="2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點擊一下地瓜球踩的點</a:t>
            </a:r>
            <a:endParaRPr lang="en-US" altLang="zh-TW" sz="2800" b="1" spc="200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800" b="1" spc="2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這是等等我們要進入的地圖喔</a:t>
            </a:r>
            <a:r>
              <a:rPr lang="en-US" altLang="zh-TW" sz="2800" b="1" spc="2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~</a:t>
            </a:r>
            <a:endParaRPr lang="zh-TW" altLang="en-US" sz="2800" b="1" spc="200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0010205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543" y="1259812"/>
            <a:ext cx="7976562" cy="5000850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475860" y="289248"/>
            <a:ext cx="58596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spc="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7.</a:t>
            </a:r>
            <a:r>
              <a:rPr lang="zh-TW" altLang="en-US" sz="4000" spc="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　關卡資訊</a:t>
            </a:r>
            <a:endParaRPr lang="en-US" altLang="zh-TW" sz="4000" spc="1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箭號: 向下 6"/>
          <p:cNvSpPr/>
          <p:nvPr/>
        </p:nvSpPr>
        <p:spPr>
          <a:xfrm rot="7905235">
            <a:off x="4390052" y="5279304"/>
            <a:ext cx="494522" cy="797985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4978328" y="5409731"/>
            <a:ext cx="35685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spc="2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按下</a:t>
            </a:r>
            <a:r>
              <a:rPr lang="en-US" altLang="zh-TW" sz="2800" b="1" spc="2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YES</a:t>
            </a:r>
            <a:r>
              <a:rPr lang="zh-TW" altLang="en-US" sz="2800" b="1" spc="2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，進入關卡</a:t>
            </a:r>
          </a:p>
        </p:txBody>
      </p:sp>
      <p:sp>
        <p:nvSpPr>
          <p:cNvPr id="9" name="矩形 8"/>
          <p:cNvSpPr/>
          <p:nvPr/>
        </p:nvSpPr>
        <p:spPr>
          <a:xfrm>
            <a:off x="3498980" y="4879734"/>
            <a:ext cx="1290732" cy="7466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699030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776" y="1274047"/>
            <a:ext cx="7994097" cy="4972380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475859" y="289248"/>
            <a:ext cx="61861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spc="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8.</a:t>
            </a:r>
            <a:r>
              <a:rPr lang="zh-TW" altLang="en-US" sz="4000" spc="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　</a:t>
            </a:r>
            <a:r>
              <a:rPr lang="en-US" altLang="zh-TW" sz="4000" spc="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World 1-2</a:t>
            </a:r>
            <a:r>
              <a:rPr lang="zh-TW" altLang="en-US" sz="4000" spc="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關卡地圖</a:t>
            </a:r>
            <a:endParaRPr lang="en-US" altLang="zh-TW" sz="4000" spc="1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6948700" y="551926"/>
            <a:ext cx="34829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000" b="1" spc="2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先停止動作！</a:t>
            </a:r>
          </a:p>
        </p:txBody>
      </p:sp>
    </p:spTree>
    <p:extLst>
      <p:ext uri="{BB962C8B-B14F-4D97-AF65-F5344CB8AC3E}">
        <p14:creationId xmlns:p14="http://schemas.microsoft.com/office/powerpoint/2010/main" val="15431589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124" y="1274047"/>
            <a:ext cx="7973400" cy="4972380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475860" y="289248"/>
            <a:ext cx="109354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spc="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9.</a:t>
            </a:r>
            <a:r>
              <a:rPr lang="zh-TW" altLang="en-US" sz="4000" spc="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　當你看到這個畫面的時候</a:t>
            </a:r>
            <a:r>
              <a:rPr lang="en-US" altLang="zh-TW" sz="4000" spc="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</a:p>
        </p:txBody>
      </p:sp>
      <p:sp>
        <p:nvSpPr>
          <p:cNvPr id="10" name="矩形 9"/>
          <p:cNvSpPr/>
          <p:nvPr/>
        </p:nvSpPr>
        <p:spPr>
          <a:xfrm>
            <a:off x="1959429" y="3321699"/>
            <a:ext cx="2771191" cy="201541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1" name="箭號: 向下 10"/>
          <p:cNvSpPr/>
          <p:nvPr/>
        </p:nvSpPr>
        <p:spPr>
          <a:xfrm rot="8475935">
            <a:off x="3487901" y="4716567"/>
            <a:ext cx="769118" cy="1241086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/>
          <p:cNvSpPr txBox="1"/>
          <p:nvPr/>
        </p:nvSpPr>
        <p:spPr>
          <a:xfrm>
            <a:off x="4455814" y="5352414"/>
            <a:ext cx="41283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spc="2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請按下「再走一圈」！</a:t>
            </a:r>
          </a:p>
        </p:txBody>
      </p:sp>
    </p:spTree>
    <p:extLst>
      <p:ext uri="{BB962C8B-B14F-4D97-AF65-F5344CB8AC3E}">
        <p14:creationId xmlns:p14="http://schemas.microsoft.com/office/powerpoint/2010/main" val="1408359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2134" y="1160930"/>
            <a:ext cx="4655978" cy="2905837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475859" y="289248"/>
            <a:ext cx="96105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spc="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10.</a:t>
            </a:r>
            <a:r>
              <a:rPr lang="zh-TW" altLang="en-US" sz="4000" spc="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　各種小遊戲等著你破完</a:t>
            </a:r>
            <a:endParaRPr lang="en-US" altLang="zh-TW" sz="4000" spc="1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7222" y="1160930"/>
            <a:ext cx="4640305" cy="2905837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6332" y="3774881"/>
            <a:ext cx="4655361" cy="2905837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680" y="3774881"/>
            <a:ext cx="4650542" cy="2905837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2892" y="2324039"/>
            <a:ext cx="4655978" cy="2901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0886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776" y="1274047"/>
            <a:ext cx="7994097" cy="4972380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475859" y="289248"/>
            <a:ext cx="109728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spc="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11.</a:t>
            </a:r>
            <a:r>
              <a:rPr lang="zh-TW" altLang="en-US" sz="4000" spc="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　遊戲即將開始，就讓我們按下</a:t>
            </a:r>
            <a:r>
              <a:rPr lang="en-US" altLang="zh-TW" sz="4000" b="1" spc="1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GO</a:t>
            </a:r>
            <a:r>
              <a:rPr lang="zh-TW" altLang="en-US" sz="4000" b="1" spc="1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！</a:t>
            </a:r>
            <a:r>
              <a:rPr lang="zh-TW" altLang="en-US" sz="4000" spc="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吧</a:t>
            </a:r>
            <a:endParaRPr lang="en-US" altLang="zh-TW" sz="4000" spc="1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箭號: 向下 6"/>
          <p:cNvSpPr/>
          <p:nvPr/>
        </p:nvSpPr>
        <p:spPr>
          <a:xfrm rot="13024715">
            <a:off x="6526049" y="5348663"/>
            <a:ext cx="494522" cy="797985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3037974" y="4993148"/>
            <a:ext cx="373533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spc="2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按下</a:t>
            </a:r>
            <a:r>
              <a:rPr lang="en-US" altLang="zh-TW" sz="2800" b="1" spc="2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GO!</a:t>
            </a:r>
          </a:p>
          <a:p>
            <a:r>
              <a:rPr lang="zh-TW" altLang="en-US" sz="2800" b="1" spc="2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開始進行大富翁囉</a:t>
            </a:r>
            <a:r>
              <a:rPr lang="en-US" altLang="zh-TW" sz="2800" b="1" spc="2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~</a:t>
            </a:r>
            <a:endParaRPr lang="zh-TW" altLang="en-US" sz="2800" b="1" spc="200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6671388" y="4926387"/>
            <a:ext cx="1380930" cy="82127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157759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 txBox="1">
            <a:spLocks/>
          </p:cNvSpPr>
          <p:nvPr/>
        </p:nvSpPr>
        <p:spPr>
          <a:xfrm>
            <a:off x="3023119" y="2640563"/>
            <a:ext cx="6559420" cy="156754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10000" spc="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遊戲開始！</a:t>
            </a:r>
            <a:endParaRPr lang="zh-TW" altLang="en-US" sz="10000" u="sng" spc="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7030036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 txBox="1">
            <a:spLocks/>
          </p:cNvSpPr>
          <p:nvPr/>
        </p:nvSpPr>
        <p:spPr>
          <a:xfrm>
            <a:off x="3023119" y="2640563"/>
            <a:ext cx="6559420" cy="156754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10000" spc="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遊戲結束！</a:t>
            </a:r>
            <a:endParaRPr lang="zh-TW" altLang="en-US" sz="10000" u="sng" spc="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43387"/>
            <a:ext cx="4525792" cy="3474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9151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166" y="2399346"/>
            <a:ext cx="3297841" cy="2181976"/>
          </a:xfrm>
          <a:prstGeom prst="rect">
            <a:avLst/>
          </a:prstGeom>
        </p:spPr>
      </p:pic>
      <p:sp>
        <p:nvSpPr>
          <p:cNvPr id="5" name="標題 1"/>
          <p:cNvSpPr txBox="1">
            <a:spLocks/>
          </p:cNvSpPr>
          <p:nvPr/>
        </p:nvSpPr>
        <p:spPr>
          <a:xfrm>
            <a:off x="3163078" y="2903200"/>
            <a:ext cx="8826758" cy="90041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5500" spc="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我們來看看遊玩歷史記錄</a:t>
            </a:r>
            <a:r>
              <a:rPr lang="en-US" altLang="zh-TW" sz="5500" spc="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~</a:t>
            </a:r>
            <a:endParaRPr lang="zh-TW" altLang="en-US" sz="5500" spc="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5129261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8346" y="3274552"/>
            <a:ext cx="2773249" cy="2398485"/>
          </a:xfrm>
          <a:prstGeom prst="rect">
            <a:avLst/>
          </a:prstGeom>
        </p:spPr>
      </p:pic>
      <p:sp>
        <p:nvSpPr>
          <p:cNvPr id="5" name="標題 1"/>
          <p:cNvSpPr txBox="1">
            <a:spLocks/>
          </p:cNvSpPr>
          <p:nvPr/>
        </p:nvSpPr>
        <p:spPr>
          <a:xfrm>
            <a:off x="671805" y="2455330"/>
            <a:ext cx="9713166" cy="90041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pc="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今天我們要來玩</a:t>
            </a:r>
            <a:r>
              <a:rPr lang="zh-TW" altLang="en-US" u="sng" spc="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數學遊戲</a:t>
            </a:r>
            <a:r>
              <a:rPr lang="en-US" altLang="zh-TW" spc="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~</a:t>
            </a:r>
            <a:endParaRPr lang="zh-TW" altLang="en-US" spc="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7757404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776" y="1274047"/>
            <a:ext cx="7994097" cy="4972380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475859" y="289248"/>
            <a:ext cx="109728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spc="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12-1.</a:t>
            </a:r>
            <a:r>
              <a:rPr lang="zh-TW" altLang="en-US" sz="4000" spc="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　離開關卡地圖</a:t>
            </a:r>
            <a:endParaRPr lang="en-US" altLang="zh-TW" sz="4000" spc="1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箭號: 向下 6"/>
          <p:cNvSpPr/>
          <p:nvPr/>
        </p:nvSpPr>
        <p:spPr>
          <a:xfrm rot="13777318">
            <a:off x="853750" y="1735995"/>
            <a:ext cx="494522" cy="797985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1154488" y="2271412"/>
            <a:ext cx="37353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spc="2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點擊「門」</a:t>
            </a:r>
          </a:p>
        </p:txBody>
      </p:sp>
      <p:sp>
        <p:nvSpPr>
          <p:cNvPr id="9" name="矩形 8"/>
          <p:cNvSpPr/>
          <p:nvPr/>
        </p:nvSpPr>
        <p:spPr>
          <a:xfrm>
            <a:off x="1101012" y="1362094"/>
            <a:ext cx="718457" cy="82127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698854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465" y="1274047"/>
            <a:ext cx="7952719" cy="4972380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475859" y="289248"/>
            <a:ext cx="109728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spc="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12-2.</a:t>
            </a:r>
            <a:r>
              <a:rPr lang="zh-TW" altLang="en-US" sz="4000" spc="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　離開關卡地圖</a:t>
            </a:r>
            <a:endParaRPr lang="en-US" altLang="zh-TW" sz="4000" spc="1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箭號: 向下 6"/>
          <p:cNvSpPr/>
          <p:nvPr/>
        </p:nvSpPr>
        <p:spPr>
          <a:xfrm rot="13777318">
            <a:off x="2551923" y="4340961"/>
            <a:ext cx="494522" cy="797985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2985417" y="4852774"/>
            <a:ext cx="19044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spc="2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按下確定</a:t>
            </a:r>
          </a:p>
        </p:txBody>
      </p:sp>
      <p:sp>
        <p:nvSpPr>
          <p:cNvPr id="9" name="矩形 8"/>
          <p:cNvSpPr/>
          <p:nvPr/>
        </p:nvSpPr>
        <p:spPr>
          <a:xfrm>
            <a:off x="2873830" y="3918682"/>
            <a:ext cx="1558212" cy="82127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624063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465" y="1274367"/>
            <a:ext cx="7952719" cy="4971739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475859" y="289248"/>
            <a:ext cx="109728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spc="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13-1.</a:t>
            </a:r>
            <a:r>
              <a:rPr lang="zh-TW" altLang="en-US" sz="4000" spc="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　離開遊戲地圖</a:t>
            </a:r>
            <a:endParaRPr lang="en-US" altLang="zh-TW" sz="4000" spc="1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箭號: 向下 6"/>
          <p:cNvSpPr/>
          <p:nvPr/>
        </p:nvSpPr>
        <p:spPr>
          <a:xfrm rot="13777318">
            <a:off x="692727" y="1839236"/>
            <a:ext cx="494522" cy="797985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1054361" y="1380755"/>
            <a:ext cx="821092" cy="82127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0" name="文字方塊 9"/>
          <p:cNvSpPr txBox="1"/>
          <p:nvPr/>
        </p:nvSpPr>
        <p:spPr>
          <a:xfrm>
            <a:off x="1154488" y="2271412"/>
            <a:ext cx="37353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spc="2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再點擊一次「門」</a:t>
            </a:r>
          </a:p>
        </p:txBody>
      </p:sp>
    </p:spTree>
    <p:extLst>
      <p:ext uri="{BB962C8B-B14F-4D97-AF65-F5344CB8AC3E}">
        <p14:creationId xmlns:p14="http://schemas.microsoft.com/office/powerpoint/2010/main" val="16755262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465" y="1275012"/>
            <a:ext cx="7952719" cy="4970449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475859" y="289248"/>
            <a:ext cx="109728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spc="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13-2.</a:t>
            </a:r>
            <a:r>
              <a:rPr lang="zh-TW" altLang="en-US" sz="4000" spc="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　離開遊戲地圖</a:t>
            </a:r>
            <a:endParaRPr lang="en-US" altLang="zh-TW" sz="4000" spc="1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箭號: 向下 6"/>
          <p:cNvSpPr/>
          <p:nvPr/>
        </p:nvSpPr>
        <p:spPr>
          <a:xfrm rot="13777318">
            <a:off x="1592477" y="4225878"/>
            <a:ext cx="1028353" cy="1625308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2099390" y="3498804"/>
            <a:ext cx="2790434" cy="153972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0" name="文字方塊 9"/>
          <p:cNvSpPr txBox="1"/>
          <p:nvPr/>
        </p:nvSpPr>
        <p:spPr>
          <a:xfrm>
            <a:off x="2227166" y="5316243"/>
            <a:ext cx="37353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spc="2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再點擊一次確定</a:t>
            </a:r>
          </a:p>
        </p:txBody>
      </p:sp>
    </p:spTree>
    <p:extLst>
      <p:ext uri="{BB962C8B-B14F-4D97-AF65-F5344CB8AC3E}">
        <p14:creationId xmlns:p14="http://schemas.microsoft.com/office/powerpoint/2010/main" val="25159271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465" y="1276946"/>
            <a:ext cx="7952719" cy="4966581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475859" y="289248"/>
            <a:ext cx="109728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spc="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14.</a:t>
            </a:r>
            <a:r>
              <a:rPr lang="zh-TW" altLang="en-US" sz="4000" spc="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　回到主頁面</a:t>
            </a:r>
            <a:endParaRPr lang="en-US" altLang="zh-TW" sz="4000" spc="1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箭號: 向下 6"/>
          <p:cNvSpPr/>
          <p:nvPr/>
        </p:nvSpPr>
        <p:spPr>
          <a:xfrm rot="3187066">
            <a:off x="6714984" y="3554149"/>
            <a:ext cx="1028353" cy="1625308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5262467" y="4546379"/>
            <a:ext cx="1679509" cy="153972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0" name="文字方塊 9"/>
          <p:cNvSpPr txBox="1"/>
          <p:nvPr/>
        </p:nvSpPr>
        <p:spPr>
          <a:xfrm>
            <a:off x="8187774" y="3758029"/>
            <a:ext cx="37353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spc="2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點擊「記錄」圖示</a:t>
            </a:r>
          </a:p>
        </p:txBody>
      </p:sp>
    </p:spTree>
    <p:extLst>
      <p:ext uri="{BB962C8B-B14F-4D97-AF65-F5344CB8AC3E}">
        <p14:creationId xmlns:p14="http://schemas.microsoft.com/office/powerpoint/2010/main" val="17184974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465" y="1276946"/>
            <a:ext cx="7952718" cy="4966581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475859" y="289248"/>
            <a:ext cx="109728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spc="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15.</a:t>
            </a:r>
            <a:r>
              <a:rPr lang="zh-TW" altLang="en-US" sz="4000" spc="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　看看自己遊玩的歷程記錄</a:t>
            </a:r>
            <a:endParaRPr lang="en-US" altLang="zh-TW" sz="4000" spc="1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7539137" y="4765314"/>
            <a:ext cx="862516" cy="7907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0" name="文字方塊 9"/>
          <p:cNvSpPr txBox="1"/>
          <p:nvPr/>
        </p:nvSpPr>
        <p:spPr>
          <a:xfrm>
            <a:off x="3665940" y="5638176"/>
            <a:ext cx="62245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spc="2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左右按鈕可以看各題回答狀況喔</a:t>
            </a:r>
            <a:r>
              <a:rPr lang="en-US" altLang="zh-TW" sz="2800" b="1" spc="2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~</a:t>
            </a:r>
            <a:endParaRPr lang="zh-TW" altLang="en-US" sz="2800" b="1" spc="200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943501" y="4765314"/>
            <a:ext cx="862516" cy="7907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023128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465" y="1276946"/>
            <a:ext cx="7952718" cy="4966581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475859" y="289248"/>
            <a:ext cx="109728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spc="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16.</a:t>
            </a:r>
            <a:r>
              <a:rPr lang="zh-TW" altLang="en-US" sz="4000" spc="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　請按下</a:t>
            </a:r>
            <a:r>
              <a:rPr lang="en-US" altLang="zh-TW" sz="4000" spc="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XX</a:t>
            </a:r>
          </a:p>
        </p:txBody>
      </p:sp>
      <p:sp>
        <p:nvSpPr>
          <p:cNvPr id="9" name="矩形 8"/>
          <p:cNvSpPr/>
          <p:nvPr/>
        </p:nvSpPr>
        <p:spPr>
          <a:xfrm>
            <a:off x="7688426" y="1583575"/>
            <a:ext cx="862516" cy="7907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7" name="箭號: 向下 6"/>
          <p:cNvSpPr/>
          <p:nvPr/>
        </p:nvSpPr>
        <p:spPr>
          <a:xfrm rot="3187066">
            <a:off x="8342060" y="1073780"/>
            <a:ext cx="681226" cy="979425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/>
          <p:cNvSpPr txBox="1"/>
          <p:nvPr/>
        </p:nvSpPr>
        <p:spPr>
          <a:xfrm>
            <a:off x="9108779" y="1452295"/>
            <a:ext cx="19013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spc="2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點擊關閉</a:t>
            </a:r>
          </a:p>
        </p:txBody>
      </p:sp>
    </p:spTree>
    <p:extLst>
      <p:ext uri="{BB962C8B-B14F-4D97-AF65-F5344CB8AC3E}">
        <p14:creationId xmlns:p14="http://schemas.microsoft.com/office/powerpoint/2010/main" val="12403427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465" y="1276946"/>
            <a:ext cx="7952718" cy="4966580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475859" y="289248"/>
            <a:ext cx="109728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spc="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17.</a:t>
            </a:r>
            <a:r>
              <a:rPr lang="zh-TW" altLang="en-US" sz="4000" spc="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　結束遊戲</a:t>
            </a:r>
            <a:endParaRPr lang="en-US" altLang="zh-TW" sz="4000" spc="1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6826214" y="4456215"/>
            <a:ext cx="1720627" cy="15774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7" name="箭號: 向下 6"/>
          <p:cNvSpPr/>
          <p:nvPr/>
        </p:nvSpPr>
        <p:spPr>
          <a:xfrm rot="3187066">
            <a:off x="8152116" y="3888703"/>
            <a:ext cx="789450" cy="1135023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/>
          <p:cNvSpPr txBox="1"/>
          <p:nvPr/>
        </p:nvSpPr>
        <p:spPr>
          <a:xfrm>
            <a:off x="8866183" y="4456214"/>
            <a:ext cx="33431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spc="2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點擊「離開」圖示</a:t>
            </a:r>
          </a:p>
        </p:txBody>
      </p:sp>
    </p:spTree>
    <p:extLst>
      <p:ext uri="{BB962C8B-B14F-4D97-AF65-F5344CB8AC3E}">
        <p14:creationId xmlns:p14="http://schemas.microsoft.com/office/powerpoint/2010/main" val="33394458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 txBox="1">
            <a:spLocks/>
          </p:cNvSpPr>
          <p:nvPr/>
        </p:nvSpPr>
        <p:spPr>
          <a:xfrm>
            <a:off x="4348066" y="2724539"/>
            <a:ext cx="5756987" cy="156754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10000" spc="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頒獎時間</a:t>
            </a:r>
            <a:endParaRPr lang="zh-TW" altLang="en-US" sz="10000" u="sng" spc="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3" name="群組 2"/>
          <p:cNvGrpSpPr/>
          <p:nvPr/>
        </p:nvGrpSpPr>
        <p:grpSpPr>
          <a:xfrm>
            <a:off x="2014692" y="1681484"/>
            <a:ext cx="2333374" cy="3192505"/>
            <a:chOff x="195222" y="3498298"/>
            <a:chExt cx="1619250" cy="2215446"/>
          </a:xfrm>
        </p:grpSpPr>
        <p:grpSp>
          <p:nvGrpSpPr>
            <p:cNvPr id="5" name="群組 4"/>
            <p:cNvGrpSpPr/>
            <p:nvPr/>
          </p:nvGrpSpPr>
          <p:grpSpPr>
            <a:xfrm>
              <a:off x="195222" y="3498298"/>
              <a:ext cx="1619250" cy="2215446"/>
              <a:chOff x="2194343" y="3498298"/>
              <a:chExt cx="1619250" cy="2215446"/>
            </a:xfrm>
          </p:grpSpPr>
          <p:sp>
            <p:nvSpPr>
              <p:cNvPr id="9" name="箭號: 燕尾形向右 8"/>
              <p:cNvSpPr/>
              <p:nvPr/>
            </p:nvSpPr>
            <p:spPr>
              <a:xfrm rot="3916609" flipH="1">
                <a:off x="2649367" y="4566372"/>
                <a:ext cx="1352550" cy="942192"/>
              </a:xfrm>
              <a:prstGeom prst="notchedRightArrow">
                <a:avLst/>
              </a:prstGeom>
              <a:solidFill>
                <a:srgbClr val="FF5050"/>
              </a:solidFill>
              <a:ln>
                <a:solidFill>
                  <a:srgbClr val="FF5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10" name="箭號: 燕尾形向右 9"/>
              <p:cNvSpPr/>
              <p:nvPr/>
            </p:nvSpPr>
            <p:spPr>
              <a:xfrm rot="17683391">
                <a:off x="2006019" y="4566373"/>
                <a:ext cx="1352550" cy="942192"/>
              </a:xfrm>
              <a:prstGeom prst="notchedRightArrow">
                <a:avLst/>
              </a:prstGeom>
              <a:solidFill>
                <a:srgbClr val="FF5050"/>
              </a:solidFill>
              <a:ln>
                <a:solidFill>
                  <a:srgbClr val="FF5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1" name="橢圓 10"/>
              <p:cNvSpPr/>
              <p:nvPr/>
            </p:nvSpPr>
            <p:spPr>
              <a:xfrm>
                <a:off x="2194343" y="3498298"/>
                <a:ext cx="1619250" cy="1619250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28575">
                <a:solidFill>
                  <a:srgbClr val="FF5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6" name="橢圓 5"/>
            <p:cNvSpPr/>
            <p:nvPr/>
          </p:nvSpPr>
          <p:spPr>
            <a:xfrm>
              <a:off x="556195" y="3943637"/>
              <a:ext cx="113934" cy="565027"/>
            </a:xfrm>
            <a:prstGeom prst="ellipse">
              <a:avLst/>
            </a:prstGeom>
            <a:solidFill>
              <a:srgbClr val="FF3F3F"/>
            </a:solidFill>
            <a:ln>
              <a:solidFill>
                <a:srgbClr val="FF505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7" name="橢圓 6"/>
            <p:cNvSpPr/>
            <p:nvPr/>
          </p:nvSpPr>
          <p:spPr>
            <a:xfrm>
              <a:off x="1310119" y="3943637"/>
              <a:ext cx="113934" cy="565027"/>
            </a:xfrm>
            <a:prstGeom prst="ellipse">
              <a:avLst/>
            </a:prstGeom>
            <a:solidFill>
              <a:srgbClr val="FF3F3F"/>
            </a:solidFill>
            <a:ln>
              <a:solidFill>
                <a:srgbClr val="FF505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弧形 7"/>
            <p:cNvSpPr/>
            <p:nvPr/>
          </p:nvSpPr>
          <p:spPr>
            <a:xfrm rot="8165003">
              <a:off x="627084" y="4186256"/>
              <a:ext cx="753924" cy="726387"/>
            </a:xfrm>
            <a:prstGeom prst="arc">
              <a:avLst/>
            </a:prstGeom>
            <a:ln w="19050">
              <a:solidFill>
                <a:srgbClr val="FF5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" name="矩形 1"/>
          <p:cNvSpPr/>
          <p:nvPr/>
        </p:nvSpPr>
        <p:spPr>
          <a:xfrm>
            <a:off x="3934541" y="6117437"/>
            <a:ext cx="821405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000" dirty="0">
                <a:hlinkClick r:id="rId2"/>
              </a:rPr>
              <a:t>http://163.21.245.190/graduationProject/pigdom-web/analysis_account.php</a:t>
            </a:r>
            <a:endParaRPr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6739911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 txBox="1">
            <a:spLocks/>
          </p:cNvSpPr>
          <p:nvPr/>
        </p:nvSpPr>
        <p:spPr>
          <a:xfrm>
            <a:off x="466533" y="1236298"/>
            <a:ext cx="4991876" cy="90041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pc="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在開始之前</a:t>
            </a:r>
            <a:r>
              <a:rPr lang="en-US" altLang="zh-TW" spc="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  <a:endParaRPr lang="zh-TW" altLang="en-US" spc="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標題 1"/>
          <p:cNvSpPr txBox="1">
            <a:spLocks/>
          </p:cNvSpPr>
          <p:nvPr/>
        </p:nvSpPr>
        <p:spPr>
          <a:xfrm>
            <a:off x="2155372" y="3186395"/>
            <a:ext cx="8201608" cy="90041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pc="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我們先來講解</a:t>
            </a:r>
            <a:r>
              <a:rPr lang="zh-TW" altLang="en-US" u="sng" spc="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遊戲規則</a:t>
            </a:r>
          </a:p>
        </p:txBody>
      </p:sp>
    </p:spTree>
    <p:extLst>
      <p:ext uri="{BB962C8B-B14F-4D97-AF65-F5344CB8AC3E}">
        <p14:creationId xmlns:p14="http://schemas.microsoft.com/office/powerpoint/2010/main" val="6647215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1"/>
          <p:cNvSpPr txBox="1">
            <a:spLocks/>
          </p:cNvSpPr>
          <p:nvPr/>
        </p:nvSpPr>
        <p:spPr>
          <a:xfrm>
            <a:off x="214604" y="76964"/>
            <a:ext cx="3144417" cy="90041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5500" spc="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遊戲規則</a:t>
            </a:r>
          </a:p>
        </p:txBody>
      </p:sp>
      <p:sp>
        <p:nvSpPr>
          <p:cNvPr id="7" name="矩形 6"/>
          <p:cNvSpPr/>
          <p:nvPr/>
        </p:nvSpPr>
        <p:spPr>
          <a:xfrm>
            <a:off x="817983" y="977378"/>
            <a:ext cx="11162522" cy="60324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43000" indent="-114300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sz="3600" spc="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在老師說「遊戲開始」前</a:t>
            </a:r>
            <a:r>
              <a:rPr lang="zh-TW" altLang="en-US" sz="3600" spc="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請聽老師指引操作</a:t>
            </a:r>
            <a:endParaRPr lang="en-US" altLang="zh-TW" sz="3600" spc="2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143000" indent="-114300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sz="3600" spc="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當老師說「遊戲結束」後</a:t>
            </a:r>
            <a:r>
              <a:rPr lang="zh-TW" altLang="en-US" sz="3600" spc="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請停止動作</a:t>
            </a:r>
            <a:endParaRPr lang="en-US" altLang="zh-TW" sz="3600" spc="2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143000" indent="-114300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sz="3600" spc="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有任何問題請舉手發問</a:t>
            </a:r>
            <a:endParaRPr lang="en-US" altLang="zh-TW" sz="3600" spc="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143000" indent="-114300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sz="3600" spc="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一人操作一台平板</a:t>
            </a:r>
            <a:r>
              <a:rPr lang="en-US" altLang="zh-TW" sz="3600" spc="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3600" spc="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不分組</a:t>
            </a:r>
            <a:r>
              <a:rPr lang="en-US" altLang="zh-TW" sz="3600" spc="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pPr marL="1143000" indent="-114300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sz="3600" spc="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遊玩結果會排名</a:t>
            </a:r>
            <a:endParaRPr lang="en-US" altLang="zh-TW" sz="3600" spc="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143000" indent="-114300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sz="3600" u="sng" spc="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玩的愈認真</a:t>
            </a:r>
            <a:r>
              <a:rPr lang="en-US" altLang="zh-TW" sz="3600" spc="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&amp;</a:t>
            </a:r>
            <a:r>
              <a:rPr lang="zh-TW" altLang="en-US" sz="3600" u="sng" spc="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答對愈多</a:t>
            </a:r>
            <a:r>
              <a:rPr lang="zh-TW" altLang="en-US" sz="3600" spc="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就愈容易拿高分</a:t>
            </a:r>
            <a:endParaRPr lang="en-US" altLang="zh-TW" sz="3600" spc="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143000" indent="-114300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sz="3600" spc="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前三名會獲得「精美小禮物」喔！</a:t>
            </a:r>
          </a:p>
        </p:txBody>
      </p:sp>
    </p:spTree>
    <p:extLst>
      <p:ext uri="{BB962C8B-B14F-4D97-AF65-F5344CB8AC3E}">
        <p14:creationId xmlns:p14="http://schemas.microsoft.com/office/powerpoint/2010/main" val="38919677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42" t="57269" r="27157" b="27633"/>
          <a:stretch/>
        </p:blipFill>
        <p:spPr>
          <a:xfrm>
            <a:off x="3363685" y="2094397"/>
            <a:ext cx="2537927" cy="3068237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475859" y="289248"/>
            <a:ext cx="82296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spc="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1.</a:t>
            </a:r>
            <a:r>
              <a:rPr lang="zh-TW" altLang="en-US" sz="4000" spc="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　打開平板桌面上的</a:t>
            </a:r>
            <a:r>
              <a:rPr lang="en-US" altLang="zh-TW" sz="4000" spc="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APP</a:t>
            </a:r>
          </a:p>
        </p:txBody>
      </p:sp>
      <p:sp>
        <p:nvSpPr>
          <p:cNvPr id="23" name="箭號: 向下 22"/>
          <p:cNvSpPr/>
          <p:nvPr/>
        </p:nvSpPr>
        <p:spPr>
          <a:xfrm rot="8409797">
            <a:off x="5208891" y="3694294"/>
            <a:ext cx="494522" cy="797985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文字方塊 23"/>
          <p:cNvSpPr txBox="1"/>
          <p:nvPr/>
        </p:nvSpPr>
        <p:spPr>
          <a:xfrm>
            <a:off x="5901612" y="3831676"/>
            <a:ext cx="37275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spc="2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點擊 </a:t>
            </a:r>
            <a:r>
              <a:rPr lang="en-US" altLang="zh-TW" sz="2800" b="1" u="sng" spc="2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PIGDOM</a:t>
            </a:r>
            <a:r>
              <a:rPr lang="en-US" altLang="zh-TW" sz="2800" b="1" spc="2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APP</a:t>
            </a:r>
            <a:endParaRPr lang="zh-TW" altLang="en-US" sz="2800" b="1" spc="200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375137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244" y="1257218"/>
            <a:ext cx="8023162" cy="5006038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475860" y="289248"/>
            <a:ext cx="58596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spc="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r>
              <a:rPr lang="zh-TW" altLang="en-US" sz="4000" spc="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　建立自己的帳號密碼</a:t>
            </a:r>
            <a:endParaRPr lang="en-US" altLang="zh-TW" sz="4000" spc="1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161454" y="3676263"/>
            <a:ext cx="4040154" cy="63697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4152125" y="4456689"/>
            <a:ext cx="4049484" cy="61916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2" name="接點: 肘形 11"/>
          <p:cNvCxnSpPr>
            <a:cxnSpLocks/>
          </p:cNvCxnSpPr>
          <p:nvPr/>
        </p:nvCxnSpPr>
        <p:spPr>
          <a:xfrm flipV="1">
            <a:off x="7884367" y="3269287"/>
            <a:ext cx="1427584" cy="718458"/>
          </a:xfrm>
          <a:prstGeom prst="bentConnector3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群組 27"/>
          <p:cNvGrpSpPr/>
          <p:nvPr/>
        </p:nvGrpSpPr>
        <p:grpSpPr>
          <a:xfrm>
            <a:off x="9311951" y="2211356"/>
            <a:ext cx="2687216" cy="2101883"/>
            <a:chOff x="9311951" y="2211356"/>
            <a:chExt cx="2687216" cy="2101883"/>
          </a:xfrm>
        </p:grpSpPr>
        <p:sp>
          <p:nvSpPr>
            <p:cNvPr id="13" name="文字方塊 12"/>
            <p:cNvSpPr txBox="1"/>
            <p:nvPr/>
          </p:nvSpPr>
          <p:spPr>
            <a:xfrm>
              <a:off x="9407046" y="2292425"/>
              <a:ext cx="2497026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spc="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輸入班級</a:t>
              </a:r>
              <a:r>
                <a:rPr lang="en-US" altLang="zh-TW" sz="2400" spc="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+</a:t>
              </a:r>
              <a:r>
                <a:rPr lang="zh-TW" altLang="en-US" sz="2400" spc="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座號</a:t>
              </a:r>
              <a:endParaRPr lang="en-US" altLang="zh-TW" sz="2400" spc="2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r>
                <a:rPr lang="en-US" altLang="zh-TW" sz="2400" spc="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(54xx)</a:t>
              </a:r>
            </a:p>
            <a:p>
              <a:r>
                <a:rPr lang="zh-TW" altLang="en-US" sz="2400" spc="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例如</a:t>
              </a:r>
              <a:r>
                <a:rPr lang="en-US" altLang="zh-TW" sz="2400" spc="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:</a:t>
              </a:r>
            </a:p>
            <a:p>
              <a:r>
                <a:rPr lang="zh-TW" altLang="en-US" sz="2400" spc="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五年四班</a:t>
              </a:r>
              <a:r>
                <a:rPr lang="en-US" altLang="zh-TW" sz="2400" spc="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r>
                <a:rPr lang="zh-TW" altLang="en-US" sz="2400" spc="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號</a:t>
              </a:r>
              <a:br>
                <a:rPr lang="en-US" altLang="zh-TW" sz="2400" spc="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</a:br>
              <a:r>
                <a:rPr lang="zh-TW" altLang="en-US" sz="2400" spc="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就是</a:t>
              </a:r>
              <a:r>
                <a:rPr lang="en-US" altLang="zh-TW" sz="2400" b="1" spc="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5401</a:t>
              </a:r>
              <a:r>
                <a:rPr lang="zh-TW" altLang="en-US" sz="2400" spc="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囉</a:t>
              </a:r>
              <a:r>
                <a:rPr lang="en-US" altLang="zh-TW" sz="2400" spc="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~</a:t>
              </a:r>
              <a:endParaRPr lang="zh-TW" altLang="en-US" sz="2400" spc="2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5" name="矩形: 圓角 14"/>
            <p:cNvSpPr/>
            <p:nvPr/>
          </p:nvSpPr>
          <p:spPr>
            <a:xfrm>
              <a:off x="9311951" y="2211356"/>
              <a:ext cx="2687216" cy="2101883"/>
            </a:xfrm>
            <a:prstGeom prst="round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cxnSp>
        <p:nvCxnSpPr>
          <p:cNvPr id="19" name="直線單箭頭接點 18"/>
          <p:cNvCxnSpPr>
            <a:cxnSpLocks/>
            <a:endCxn id="21" idx="1"/>
          </p:cNvCxnSpPr>
          <p:nvPr/>
        </p:nvCxnSpPr>
        <p:spPr>
          <a:xfrm flipV="1">
            <a:off x="7884367" y="4766270"/>
            <a:ext cx="1427582" cy="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群組 26"/>
          <p:cNvGrpSpPr/>
          <p:nvPr/>
        </p:nvGrpSpPr>
        <p:grpSpPr>
          <a:xfrm>
            <a:off x="9311949" y="4475089"/>
            <a:ext cx="1903447" cy="582362"/>
            <a:chOff x="9311949" y="4475089"/>
            <a:chExt cx="1903447" cy="582362"/>
          </a:xfrm>
        </p:grpSpPr>
        <p:sp>
          <p:nvSpPr>
            <p:cNvPr id="20" name="文字方塊 19"/>
            <p:cNvSpPr txBox="1"/>
            <p:nvPr/>
          </p:nvSpPr>
          <p:spPr>
            <a:xfrm>
              <a:off x="9407046" y="4535437"/>
              <a:ext cx="154817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spc="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自己設定！</a:t>
              </a:r>
            </a:p>
          </p:txBody>
        </p:sp>
        <p:sp>
          <p:nvSpPr>
            <p:cNvPr id="21" name="矩形: 圓角 20"/>
            <p:cNvSpPr/>
            <p:nvPr/>
          </p:nvSpPr>
          <p:spPr>
            <a:xfrm>
              <a:off x="9311949" y="4475089"/>
              <a:ext cx="1903447" cy="582362"/>
            </a:xfrm>
            <a:prstGeom prst="round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3" name="箭號: 向下 22"/>
          <p:cNvSpPr/>
          <p:nvPr/>
        </p:nvSpPr>
        <p:spPr>
          <a:xfrm rot="8409797">
            <a:off x="6533685" y="5628944"/>
            <a:ext cx="494522" cy="797985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文字方塊 23"/>
          <p:cNvSpPr txBox="1"/>
          <p:nvPr/>
        </p:nvSpPr>
        <p:spPr>
          <a:xfrm>
            <a:off x="7136132" y="5652866"/>
            <a:ext cx="496567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spc="2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帳號密碼打完後，按下登入，</a:t>
            </a:r>
            <a:endParaRPr lang="en-US" altLang="zh-TW" sz="2800" b="1" spc="200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800" b="1" spc="2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即可建立帳號！</a:t>
            </a:r>
          </a:p>
        </p:txBody>
      </p:sp>
    </p:spTree>
    <p:extLst>
      <p:ext uri="{BB962C8B-B14F-4D97-AF65-F5344CB8AC3E}">
        <p14:creationId xmlns:p14="http://schemas.microsoft.com/office/powerpoint/2010/main" val="41483824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876" y="1257218"/>
            <a:ext cx="8015898" cy="5006038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475860" y="289248"/>
            <a:ext cx="58596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spc="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3.</a:t>
            </a:r>
            <a:r>
              <a:rPr lang="zh-TW" altLang="en-US" sz="4000" spc="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　主頁面</a:t>
            </a:r>
            <a:endParaRPr lang="en-US" altLang="zh-TW" sz="4000" spc="1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2" name="群組 1"/>
          <p:cNvGrpSpPr/>
          <p:nvPr/>
        </p:nvGrpSpPr>
        <p:grpSpPr>
          <a:xfrm>
            <a:off x="3295961" y="2922400"/>
            <a:ext cx="3039525" cy="837837"/>
            <a:chOff x="3295961" y="2922400"/>
            <a:chExt cx="3039525" cy="837837"/>
          </a:xfrm>
        </p:grpSpPr>
        <p:sp>
          <p:nvSpPr>
            <p:cNvPr id="23" name="箭號: 向下 22"/>
            <p:cNvSpPr/>
            <p:nvPr/>
          </p:nvSpPr>
          <p:spPr>
            <a:xfrm rot="2548725">
              <a:off x="3295961" y="2922400"/>
              <a:ext cx="494522" cy="797985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4" name="文字方塊 23"/>
            <p:cNvSpPr txBox="1"/>
            <p:nvPr/>
          </p:nvSpPr>
          <p:spPr>
            <a:xfrm>
              <a:off x="3811325" y="3237017"/>
              <a:ext cx="252416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800" b="1" spc="200" dirty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按下開始遊戲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06762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182" y="1257218"/>
            <a:ext cx="7999285" cy="5006038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475860" y="289248"/>
            <a:ext cx="58596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spc="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4.</a:t>
            </a:r>
            <a:r>
              <a:rPr lang="zh-TW" altLang="en-US" sz="4000" spc="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　故事模式 </a:t>
            </a:r>
            <a:r>
              <a:rPr lang="en-US" altLang="zh-TW" sz="4000" spc="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sz="4000" spc="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故事劇情</a:t>
            </a:r>
            <a:endParaRPr lang="en-US" altLang="zh-TW" sz="4000" spc="1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8964112" y="5661147"/>
            <a:ext cx="21367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spc="2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按下</a:t>
            </a:r>
            <a:r>
              <a:rPr lang="en-US" altLang="zh-TW" sz="2800" b="1" spc="2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SKIP~</a:t>
            </a:r>
            <a:endParaRPr lang="zh-TW" altLang="en-US" sz="2800" b="1" spc="200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箭號: 向下 5"/>
          <p:cNvSpPr/>
          <p:nvPr/>
        </p:nvSpPr>
        <p:spPr>
          <a:xfrm rot="8409797">
            <a:off x="8385751" y="5545762"/>
            <a:ext cx="636593" cy="1000525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193958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182" y="1259812"/>
            <a:ext cx="7999285" cy="5000850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475860" y="289248"/>
            <a:ext cx="43947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spc="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5.</a:t>
            </a:r>
            <a:r>
              <a:rPr lang="zh-TW" altLang="en-US" sz="4000" spc="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　</a:t>
            </a:r>
            <a:r>
              <a:rPr lang="en-US" altLang="zh-TW" sz="4000" spc="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World1 </a:t>
            </a:r>
            <a:r>
              <a:rPr lang="zh-TW" altLang="en-US" sz="4000" spc="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地圖</a:t>
            </a:r>
            <a:endParaRPr lang="en-US" altLang="zh-TW" sz="4000" spc="1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6948700" y="551926"/>
            <a:ext cx="34829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000" b="1" spc="2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先停止動作！</a:t>
            </a:r>
          </a:p>
        </p:txBody>
      </p:sp>
    </p:spTree>
    <p:extLst>
      <p:ext uri="{BB962C8B-B14F-4D97-AF65-F5344CB8AC3E}">
        <p14:creationId xmlns:p14="http://schemas.microsoft.com/office/powerpoint/2010/main" val="40900591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457</TotalTime>
  <Words>344</Words>
  <Application>Microsoft Office PowerPoint</Application>
  <PresentationFormat>寬螢幕</PresentationFormat>
  <Paragraphs>66</Paragraphs>
  <Slides>28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28</vt:i4>
      </vt:variant>
    </vt:vector>
  </HeadingPairs>
  <TitlesOfParts>
    <vt:vector size="34" baseType="lpstr">
      <vt:lpstr>微軟正黑體</vt:lpstr>
      <vt:lpstr>新細明體</vt:lpstr>
      <vt:lpstr>Arial</vt:lpstr>
      <vt:lpstr>Calibri</vt:lpstr>
      <vt:lpstr>Calibri Light</vt:lpstr>
      <vt:lpstr>Office 佈景主題</vt:lpstr>
      <vt:lpstr>PIGDOM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PIGDOM</dc:title>
  <dc:creator>Shih Syuan</dc:creator>
  <cp:lastModifiedBy>Shih Syuan</cp:lastModifiedBy>
  <cp:revision>32</cp:revision>
  <dcterms:created xsi:type="dcterms:W3CDTF">2017-03-26T13:19:30Z</dcterms:created>
  <dcterms:modified xsi:type="dcterms:W3CDTF">2017-03-27T17:32:05Z</dcterms:modified>
</cp:coreProperties>
</file>